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8" d="100"/>
          <a:sy n="68" d="100"/>
        </p:scale>
        <p:origin x="27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4334AA-C768-88F3-EBBC-E1E1CD36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CBB75E-D373-2265-183D-F03786C51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46C625-79D3-B03F-C463-242C103AB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8A71F3-D691-86C0-FC28-756EF55EF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9DDB12-8578-2C9A-35AE-BB845058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95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86F602-8015-8561-C98B-060463139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832316-B038-518C-58E4-01D255C08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88CEF5-610F-50BA-92EC-1DCDEF6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94BDBD-708B-D838-5D8F-460DE8828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598F28-D2FD-ACD3-AE0B-89ABE62F7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417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57E091B-F7A3-19E6-A366-E07F654065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94CF6B-7619-38D8-BC76-50E127DA0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D37E781-8A96-B622-6D24-4C7F65961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1C45C1-6B95-305B-BB8C-DC183C388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757C8B-5ABD-480A-F70C-DD85F28E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4891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03A3C0-1474-FECA-279E-63AD491A8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DD870B-2740-FA0C-F458-D8514D1E0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55DC94-471D-7C5C-5128-3E9527AAD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709EBA-7DFB-F4EA-D2AB-493203B73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496A45-95C4-D768-3CD7-317058531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049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12555E-120B-BA5A-F8F7-CD0A2F051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487463-E9FE-506C-6226-E64651285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8EF0DB-9B99-100C-F33B-813F84780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66F472-9115-4884-BE3B-7A75B35EA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284A4B-3CEE-D8B5-2ACC-39168D898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570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0372D-B411-B000-0CFA-A42B295AA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0F3898-DE88-4F0D-7A3C-250640EC4A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04FE615-8401-18CE-3E14-715E88B49E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683CA6-BE3B-3A9E-82CF-DE0E07439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00A7CA7-2E4F-ED98-DA2A-FD19EBD82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5FD2FB-8F58-C1E4-E80F-E4985C437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3174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DA8EEB-31F1-B2D8-B4FB-9919C00E0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2C2A74-D99D-197B-4D7A-CE88EFCF2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055212B-D4E2-73C6-917A-60EEBFF1EB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F629547-8EB3-4D3E-0F2F-163EAA4854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8D1973B-87D7-9020-F505-B198E5FC71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CD1CC86-DE43-64F1-0E99-F5ECE171B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1D8E4A7-6258-9A0B-C831-5A5520540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5C03F8B-8CDB-1796-37FE-B7F5A144D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091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71904E-CC6A-5770-D7FF-F1C7B43F5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8FE3A1C-E3D7-8AEF-E8F1-B772B3568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790A403-4945-D70F-2466-D988B3819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53BB7CD-DD10-BF24-EE23-D167E551F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34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9870AD-CD77-AF80-CD9C-C95BD428E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C219514-8D15-2A19-086B-6C35C2DC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121F2A-8F01-3D26-7D71-D7DC2874F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50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48EE32-0219-F89F-5885-B0F1D32E6F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FE58EB-7ABE-D8C3-DAC5-13128CFEC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90BF8B5-471B-A8F7-FE48-B9EE65C53E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C17D0A-BE3C-E737-1711-A45B6FBED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A60571-3E36-24BC-9FBF-7AECB0085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FE0C14-0D9A-25A1-DE11-189004C16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6873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D228FA-E3F6-9E94-4B3A-856D00520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391F995-7CB8-64E5-7572-8CD648DBA5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A1F085-396F-514B-5FCC-2050F1307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AB43CE-8975-B685-B3D5-F17643FF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889CEE-571E-9096-085B-76D36189F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4C364B-C767-0885-53C8-C5F56A6C1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388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B472063-BA48-2F7F-9419-2F7C9134F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1491AE4-746A-BFF4-F27E-280C7DD63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00F006-B41B-B6DD-B61B-388014F4AC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81695-3226-40E9-9514-970133D27A4E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A42E70-7C29-B86E-BBAC-40A0238C16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E40539-93F1-D632-395D-442E1BB05B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0F64C-48CC-4180-8D4B-40EB32A46E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975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392B0-2714-E91C-499E-A703FF985E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025AB4-BAF8-D2A5-BB41-A6D864EF45F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41A910C-5C6C-5EC8-6B3E-21A6EB706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3"/>
            <a:ext cx="12192000" cy="6857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727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C9CB21-FF25-E162-3D51-714B6BC6B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BA25BD5-3954-7B25-4619-5DA6748F0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113764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B2A507-EC2C-A253-5ACA-C207BC42C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71FC31D-7126-4012-5AB5-9B877809B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6"/>
            <a:ext cx="12192000" cy="6857194"/>
          </a:xfrm>
          <a:prstGeom prst="rect">
            <a:avLst/>
          </a:prstGeom>
        </p:spPr>
      </p:pic>
      <p:sp>
        <p:nvSpPr>
          <p:cNvPr id="9" name="内容占位符 8">
            <a:extLst>
              <a:ext uri="{FF2B5EF4-FFF2-40B4-BE49-F238E27FC236}">
                <a16:creationId xmlns:a16="http://schemas.microsoft.com/office/drawing/2014/main" id="{FE73D640-40D6-DB10-FC2C-FDD967438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6500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9296C6-0E6F-6674-2E84-9CEA67C7E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8FE7379-C5AF-1F8C-F144-B1CB7CE2B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189255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B0A6C8-48CC-ADA6-00EB-6F129EAE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AD28D89-4DE6-B078-8F0C-8B77EB31DC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2326147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9551B3-053E-ABE4-5CE8-B416ABB6D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33A4600-425C-B7B6-31EC-C7DCEDFFD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452092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79AF70-77B0-B283-66DC-7F8281A67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92FDE33-5C14-CB61-E074-F3831A0DC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605834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0EB5F6-170E-D1E9-0BFD-A49CD411B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4E65835-CD66-88F5-E90E-A61D72D12B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2934358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D9503F-DD3B-A7A5-45B0-7CE9C3458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D0D2F8F-4CA1-126E-48E3-F4FDFB434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3288105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6CF1C8-968D-D485-518A-896A46F24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594C3F30-2262-041C-C439-F54C7D9AD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433" cy="6858000"/>
          </a:xfrm>
        </p:spPr>
      </p:pic>
    </p:spTree>
    <p:extLst>
      <p:ext uri="{BB962C8B-B14F-4D97-AF65-F5344CB8AC3E}">
        <p14:creationId xmlns:p14="http://schemas.microsoft.com/office/powerpoint/2010/main" val="145948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1</cp:revision>
  <dcterms:created xsi:type="dcterms:W3CDTF">2023-03-18T09:06:53Z</dcterms:created>
  <dcterms:modified xsi:type="dcterms:W3CDTF">2023-03-18T09:07:26Z</dcterms:modified>
</cp:coreProperties>
</file>

<file path=docProps/thumbnail.jpeg>
</file>